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B5528-E4BB-487F-9555-C2075B5CA42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D7E46-35C1-428B-BE4D-966C3B039D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158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2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1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0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1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14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85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06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1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0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09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3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410445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сельского поселения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7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«Профилактика правонарушений в сфере общественного порядка в сельском поселении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2018-2023 годы»»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«Совершенствование системы социальной профилактики правонарушений, повышение уровня правовой грамотности для формирования правосознания жителей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00067"/>
              </p:ext>
            </p:extLst>
          </p:nvPr>
        </p:nvGraphicFramePr>
        <p:xfrm>
          <a:off x="575556" y="2113177"/>
          <a:ext cx="8028891" cy="405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1691"/>
                <a:gridCol w="1505417"/>
                <a:gridCol w="1421783"/>
              </a:tblGrid>
              <a:tr h="420072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Профилактика правонарушений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сельского поселения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вовлечение общественности и общественных формирование в сфере общественного порядка в предупреждение правонарушений.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928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264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транспортной системы на территории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2014-2020 годы»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«Повышение эффективности и безопасности функционирования автомобильных дорог, содействующих развитию экономики, удовлетворению социальных потребностей, повышению жизненного и культурного уровней населения».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515587"/>
              </p:ext>
            </p:extLst>
          </p:nvPr>
        </p:nvGraphicFramePr>
        <p:xfrm>
          <a:off x="575556" y="2420885"/>
          <a:ext cx="7884875" cy="396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0181"/>
                <a:gridCol w="1478414"/>
                <a:gridCol w="1396280"/>
              </a:tblGrid>
              <a:tr h="421131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176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Круглогодичное содержание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внутрипоселковых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дорог сельского поселения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2466,3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2466,3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490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Круглогодичное содержание подъездных дорог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1488,7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1448,7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661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030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«Управление муниципальных имуществом на территории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2018-2023 годы»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«Повышение эффективности использования и обеспечение сохранности объектов на территории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170779"/>
              </p:ext>
            </p:extLst>
          </p:nvPr>
        </p:nvGraphicFramePr>
        <p:xfrm>
          <a:off x="575556" y="1916832"/>
          <a:ext cx="7956884" cy="4155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5936"/>
                <a:gridCol w="1491916"/>
                <a:gridCol w="1409032"/>
              </a:tblGrid>
              <a:tr h="52612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114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правомерного функционирования,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использования и содержания муниципального имущества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43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ущерба от чрезвычайных ситуаций природного и техногенного характера в отношении муниципального имущества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59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982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жилищно-коммунального хозяйства на территории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2018-2022 годы»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«Комплексное развитие и благоустройство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направленное на улучшение его внешнего облика и создание максимально благоприятных, комфортных и безопасных условий для проживания и отдыха жителей. Повышение надежности и качества предоставления жилищно-коммунальных услуг».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39106"/>
              </p:ext>
            </p:extLst>
          </p:nvPr>
        </p:nvGraphicFramePr>
        <p:xfrm>
          <a:off x="683568" y="2564904"/>
          <a:ext cx="7848873" cy="383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304"/>
                <a:gridCol w="1471664"/>
                <a:gridCol w="1389905"/>
              </a:tblGrid>
              <a:tr h="61799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86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«Формирование комфортной городской среды на территории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Задача. Благоустройство территории, имущества.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2715,6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2421,6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30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«Создание условий для обеспечения качественными коммунальными услугами».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Задача. Обеспечение бесперебойной работы жилищно-коммунального хозяйства.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3629,5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3629,5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6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6345,1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6051,1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50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 программ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212400"/>
              </p:ext>
            </p:extLst>
          </p:nvPr>
        </p:nvGraphicFramePr>
        <p:xfrm>
          <a:off x="457200" y="966626"/>
          <a:ext cx="8229600" cy="547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6928"/>
                <a:gridCol w="1008112"/>
                <a:gridCol w="1080120"/>
                <a:gridCol w="874440"/>
              </a:tblGrid>
              <a:tr h="432047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г.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2018 г.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429">
                <a:tc>
                  <a:txBody>
                    <a:bodyPr/>
                    <a:lstStyle/>
                    <a:p>
                      <a:pPr marL="31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9138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эффективного управления муниципальными финансами и повышения устойчивости бюджета сельского поселения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2018-2020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17 501,6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12 986,9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616">
                <a:tc>
                  <a:txBody>
                    <a:bodyPr/>
                    <a:lstStyle/>
                    <a:p>
                      <a:pPr marL="0" indent="0" algn="l">
                        <a:tabLst>
                          <a:tab pos="719138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культуры, кинематографии, физической культуры и спорта в сельском поселения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2018-2020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9 212,3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сельского поселения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чрезвычайных ситуаций, обеспечение пожарной безопасности 2018-2020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осуществления полномочий и создание условий для деятельности органа местного самоуправления сельского поселения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2018-2020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22 835,1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22 618,5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правонарушений сфере общественного порядка в сельском поселении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2018-2023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транспортной системы на территории сельского поселения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2014-2020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на территории сельского поселения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2018-2023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 на территории сельского поселения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2018-2022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6 345,1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6 051,1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47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84735"/>
              </p:ext>
            </p:extLst>
          </p:nvPr>
        </p:nvGraphicFramePr>
        <p:xfrm>
          <a:off x="683568" y="836713"/>
          <a:ext cx="7992888" cy="4942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1728191">
                <a:tc gridSpan="4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характеристики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поселения </a:t>
                      </a:r>
                      <a:r>
                        <a:rPr lang="ru-RU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23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(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5054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61 419,1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56 651,2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61 665,5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56 579,9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8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46694"/>
              </p:ext>
            </p:extLst>
          </p:nvPr>
        </p:nvGraphicFramePr>
        <p:xfrm>
          <a:off x="611560" y="260647"/>
          <a:ext cx="7920880" cy="5756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368152"/>
                <a:gridCol w="1296144"/>
              </a:tblGrid>
              <a:tr h="38915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3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139">
                <a:tc vMerge="1">
                  <a:txBody>
                    <a:bodyPr/>
                    <a:lstStyle/>
                    <a:p>
                      <a:pPr algn="l"/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35"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сельского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 </a:t>
                      </a:r>
                      <a:r>
                        <a:rPr lang="ru-RU" sz="1400" b="1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1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61 419,1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56 651,2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35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4 178,5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4 190,0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3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148,1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69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товары (работы, услуги) реализуемые на территории Российской Федерации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3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3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3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70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имущества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59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нематериальных активов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55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35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57 240,6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52 461,2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68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71264"/>
              </p:ext>
            </p:extLst>
          </p:nvPr>
        </p:nvGraphicFramePr>
        <p:xfrm>
          <a:off x="683568" y="764703"/>
          <a:ext cx="7848872" cy="589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368152"/>
                <a:gridCol w="1440160"/>
              </a:tblGrid>
              <a:tr h="75059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бюджета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разделам классификации расходов бюджета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204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61 665,5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56 579,9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22 574,6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22 207,9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оборона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204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1 816,5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1 816,4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4 174,1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3 915,0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23 437,5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19 037,9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7 769,5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7 714,1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5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1 498,2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08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 год и плановый период 2019-2020 годов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в программном формате.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8 муниципальных программ: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«Создание условий для эффективного управления муниципальными финансами и повышения устойчивости бюджета сельского поселения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2018-2020 годы»,</a:t>
            </a:r>
          </a:p>
          <a:p>
            <a:pPr marL="355600" algn="l"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«Развитие культуры, кинематографии, физической культуры и спорта в сельском поселения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2018-2020 годы»,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«Защита населения и территории сельского поселения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ситуаций, обеспечение пожарной безопасности 2018-2020 годы»,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«Обеспечение осуществления полномочий и создание условий для деятельности органа местного самоуправления сельского поселения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2018-2020 годы»,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«Профилактика правонарушений сфере общественного порядка в сельском поселении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2018-2023 годы»,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«Развитие транспортной системы на территории сельского поселения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2014-2020 годы»,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«Управление муниципальным имуществом на территории сельского поселения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2018-2023 годы»,</a:t>
            </a:r>
          </a:p>
          <a:p>
            <a:pPr marL="355600" algn="l"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«Развитие жилищно-коммунального хозяйства на территории сельского поселения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2018-2022 годы».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3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«Создание условий для эффективного управления муниципальными финансами и повышения устойчивости бюджета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2018-2020 годы»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Обеспечение эффективного решения вопросов местного значения.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16342"/>
              </p:ext>
            </p:extLst>
          </p:nvPr>
        </p:nvGraphicFramePr>
        <p:xfrm>
          <a:off x="683569" y="2132856"/>
          <a:ext cx="7776863" cy="423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548"/>
                <a:gridCol w="1458162"/>
                <a:gridCol w="1377153"/>
              </a:tblGrid>
              <a:tr h="440672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25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системы межбюджетных отношений».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исполнения расходных обязательств бюджета поселения.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17351,6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12986,9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85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«Организация бюджетного процесса».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Формирование резервных фондов и условно утвержденных расходов в соответствии с нормами Бюджетного кодекса.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6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17501,6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12986,9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97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культуры, кинематографии, физической культуры и спорта в сельском поселении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2018-2020 годы»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Обеспечение прав граждан на участие в культурной жизни, реализации творческого потенциала жителей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условий, ориентирующих граждан на здоровый образ жизни, в том числе на занятия физической культурой и спортом».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691616"/>
              </p:ext>
            </p:extLst>
          </p:nvPr>
        </p:nvGraphicFramePr>
        <p:xfrm>
          <a:off x="683569" y="2276872"/>
          <a:ext cx="7992887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813"/>
                <a:gridCol w="1498667"/>
                <a:gridCol w="1415407"/>
              </a:tblGrid>
              <a:tr h="67780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96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свободы творчества и прав граждан на участие в культурной жизни».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 проведения культурно-массовых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7769,6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4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«Создание условий жителям сельского поселения для занятия физической культурой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спортом, сохранения и укрепления здоровья населения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 проведения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физкультурно-оздоровительных и спортивных мероприятий сельского поселения.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1448,2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6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9272,5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9212,3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29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«Защита населения и территории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чрезвычайных ситуаций, обеспечение пожарной безопасности на 2018-2020 годы»»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Повышение уровня защиты граждан от чрезвычайных ситуаций, природного и техногенного характера, повышение уровня безопасности на водных объектах».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89930"/>
              </p:ext>
            </p:extLst>
          </p:nvPr>
        </p:nvGraphicFramePr>
        <p:xfrm>
          <a:off x="683568" y="2348880"/>
          <a:ext cx="7776864" cy="374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549"/>
                <a:gridCol w="1458162"/>
                <a:gridCol w="1377153"/>
              </a:tblGrid>
              <a:tr h="427861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6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«Реализация государственной политики в области гражданской обороны, защиты населения и территории поселения от чрезвычайных ситуаций».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Предупреждение и ликвидация чрезвычайных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ситуаций, в том числе организация и осуществление предупреждение мероприятий по безопасности людей на водных объектах.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«Укрепление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пожарной безопасности в поселении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 пожарной безопасности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8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8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«Обеспечение осуществления полномочий и создание условий для деятельности органов местного самоуправления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2018-2020 годы»»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«Создание условий для осуществления полномочий администрации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условий для бесперебойного функционирования органов местного самоуправления».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11921"/>
              </p:ext>
            </p:extLst>
          </p:nvPr>
        </p:nvGraphicFramePr>
        <p:xfrm>
          <a:off x="683568" y="2348880"/>
          <a:ext cx="7992888" cy="40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814"/>
                <a:gridCol w="1498667"/>
                <a:gridCol w="1415407"/>
              </a:tblGrid>
              <a:tr h="45374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52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деятельности органа местного самоуправления сельского поселения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эффективного исполнения функций органов местного самоуправления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36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«Материально – техническое обеспечение деятельности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органа местного  самоуправления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Материально-техническое обеспечение деятельности органов местного самоуправления.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14869,6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14653,0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7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22835,1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22618,5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148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1377</Words>
  <Application>Microsoft Office PowerPoint</Application>
  <PresentationFormat>Экран (4:3)</PresentationFormat>
  <Paragraphs>292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Отчет об исполнении бюджета сельского поселения Аган  за 2018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муниципальных программ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Бюджет сельского поселения Аган на 2018 год и плановый период 2019-2020 годов</dc:title>
  <dc:creator>Бухгалтер</dc:creator>
  <cp:lastModifiedBy>Бухгалтер</cp:lastModifiedBy>
  <cp:revision>73</cp:revision>
  <cp:lastPrinted>2019-04-17T06:16:58Z</cp:lastPrinted>
  <dcterms:created xsi:type="dcterms:W3CDTF">2018-04-19T05:40:40Z</dcterms:created>
  <dcterms:modified xsi:type="dcterms:W3CDTF">2019-04-17T07:47:34Z</dcterms:modified>
</cp:coreProperties>
</file>